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15"/>
  </p:notesMasterIdLst>
  <p:sldIdLst>
    <p:sldId id="704" r:id="rId4"/>
    <p:sldId id="696" r:id="rId5"/>
    <p:sldId id="711" r:id="rId6"/>
    <p:sldId id="712" r:id="rId7"/>
    <p:sldId id="713" r:id="rId8"/>
    <p:sldId id="714" r:id="rId9"/>
    <p:sldId id="716" r:id="rId10"/>
    <p:sldId id="717" r:id="rId11"/>
    <p:sldId id="718" r:id="rId12"/>
    <p:sldId id="732" r:id="rId13"/>
    <p:sldId id="710" r:id="rId14"/>
  </p:sldIdLst>
  <p:sldSz cx="20104100" cy="11309350"/>
  <p:notesSz cx="20104100" cy="11309350"/>
  <p:defaultTextStyle>
    <a:defPPr>
      <a:defRPr lang="ru-RU"/>
    </a:defPPr>
    <a:lvl1pPr marL="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6565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313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69695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626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346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0025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659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3155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2" userDrawn="1">
          <p15:clr>
            <a:srgbClr val="A4A3A4"/>
          </p15:clr>
        </p15:guide>
        <p15:guide id="2" pos="90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Артём борисов" initials="Аб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316C"/>
    <a:srgbClr val="C6D9E7"/>
    <a:srgbClr val="0071CE"/>
    <a:srgbClr val="FFFFFF"/>
    <a:srgbClr val="17B69C"/>
    <a:srgbClr val="EDF1F5"/>
    <a:srgbClr val="15B012"/>
    <a:srgbClr val="C5D9E7"/>
    <a:srgbClr val="91A3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22" autoAdjust="0"/>
    <p:restoredTop sz="93741" autoAdjust="0"/>
  </p:normalViewPr>
  <p:slideViewPr>
    <p:cSldViewPr showGuides="1">
      <p:cViewPr varScale="1">
        <p:scale>
          <a:sx n="61" d="100"/>
          <a:sy n="61" d="100"/>
        </p:scale>
        <p:origin x="1020" y="90"/>
      </p:cViewPr>
      <p:guideLst>
        <p:guide orient="horz" pos="1642"/>
        <p:guide pos="90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-254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commentAuthors" Target="commentAuthors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BM Plex Sans" panose="020B0503050203000203" pitchFamily="34" charset="0"/>
              </a:defRPr>
            </a:lvl1pPr>
          </a:lstStyle>
          <a:p>
            <a:fld id="{15504EF5-1B61-4C08-BFDD-5C0D5AF73FD4}" type="datetimeFigureOut">
              <a:rPr lang="ru-RU" smtClean="0"/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661150" y="1414463"/>
            <a:ext cx="6781800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  <a:endParaRPr lang="ru-RU" dirty="0"/>
          </a:p>
          <a:p>
            <a:pPr lvl="1"/>
            <a:r>
              <a:rPr lang="ru-RU" dirty="0"/>
              <a:t>Второй уровень</a:t>
            </a:r>
            <a:endParaRPr lang="ru-RU" dirty="0"/>
          </a:p>
          <a:p>
            <a:pPr lvl="2"/>
            <a:r>
              <a:rPr lang="ru-RU" dirty="0"/>
              <a:t>Третий уровень</a:t>
            </a:r>
            <a:endParaRPr lang="ru-RU" dirty="0"/>
          </a:p>
          <a:p>
            <a:pPr lvl="3"/>
            <a:r>
              <a:rPr lang="ru-RU" dirty="0"/>
              <a:t>Четвертый уровень</a:t>
            </a:r>
            <a:endParaRPr lang="ru-RU" dirty="0"/>
          </a:p>
          <a:p>
            <a:pPr lvl="4"/>
            <a:r>
              <a:rPr lang="ru-RU" dirty="0"/>
              <a:t>Пятый уровень</a:t>
            </a:r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BM Plex Sans" panose="020B0503050203000203" pitchFamily="34" charset="0"/>
              </a:defRPr>
            </a:lvl1pPr>
          </a:lstStyle>
          <a:p>
            <a:fld id="{65D8CCBB-81F9-477D-A072-57A81C27A3A4}" type="slidenum">
              <a:rPr lang="ru-RU" smtClean="0"/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313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1pPr>
    <a:lvl2pPr marL="456565" algn="l" defTabSz="91313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2pPr>
    <a:lvl3pPr marL="913130" algn="l" defTabSz="91313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3pPr>
    <a:lvl4pPr marL="1369695" algn="l" defTabSz="91313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4pPr>
    <a:lvl5pPr marL="1826260" algn="l" defTabSz="91313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5pPr>
    <a:lvl6pPr marL="2283460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0025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6590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3155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07809" y="3513231"/>
            <a:ext cx="17088485" cy="242418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015616" y="6408636"/>
            <a:ext cx="14072869" cy="289016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8972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7938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691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5883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4850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3822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278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176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14575473" y="452899"/>
            <a:ext cx="4523423" cy="964959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005205" y="452899"/>
            <a:ext cx="13235199" cy="964959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793875"/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793875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793875"/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07809" y="3513230"/>
            <a:ext cx="17088485" cy="242418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015616" y="6408636"/>
            <a:ext cx="14072869" cy="289016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8972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7951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692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5896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487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38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2820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1799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88087" y="7267309"/>
            <a:ext cx="17088485" cy="2246163"/>
          </a:xfrm>
        </p:spPr>
        <p:txBody>
          <a:bodyPr anchor="t"/>
          <a:lstStyle>
            <a:lvl1pPr algn="l">
              <a:defRPr sz="7900" b="1" cap="all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588087" y="4793387"/>
            <a:ext cx="17088485" cy="2473919"/>
          </a:xfrm>
        </p:spPr>
        <p:txBody>
          <a:bodyPr anchor="b"/>
          <a:lstStyle>
            <a:lvl1pPr marL="0" indent="0">
              <a:buNone/>
              <a:defRPr sz="3900">
                <a:solidFill>
                  <a:schemeClr val="tx1">
                    <a:tint val="75000"/>
                  </a:schemeClr>
                </a:solidFill>
              </a:defRPr>
            </a:lvl1pPr>
            <a:lvl2pPr marL="897255" indent="0">
              <a:buNone/>
              <a:defRPr sz="3500">
                <a:solidFill>
                  <a:schemeClr val="tx1">
                    <a:tint val="75000"/>
                  </a:schemeClr>
                </a:solidFill>
              </a:defRPr>
            </a:lvl2pPr>
            <a:lvl3pPr marL="1795145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3pPr>
            <a:lvl4pPr marL="26924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4pPr>
            <a:lvl5pPr marL="358965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5pPr>
            <a:lvl6pPr marL="448754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6pPr>
            <a:lvl7pPr marL="5384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7pPr>
            <a:lvl8pPr marL="628205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8pPr>
            <a:lvl9pPr marL="717994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005205" y="2638849"/>
            <a:ext cx="8879311" cy="7463648"/>
          </a:xfrm>
        </p:spPr>
        <p:txBody>
          <a:bodyPr/>
          <a:lstStyle>
            <a:lvl1pPr>
              <a:defRPr sz="5500"/>
            </a:lvl1pPr>
            <a:lvl2pPr>
              <a:defRPr sz="4700"/>
            </a:lvl2pPr>
            <a:lvl3pPr>
              <a:defRPr sz="3900"/>
            </a:lvl3pPr>
            <a:lvl4pPr>
              <a:defRPr sz="3500"/>
            </a:lvl4pPr>
            <a:lvl5pPr>
              <a:defRPr sz="3500"/>
            </a:lvl5pPr>
            <a:lvl6pPr>
              <a:defRPr sz="3500"/>
            </a:lvl6pPr>
            <a:lvl7pPr>
              <a:defRPr sz="3500"/>
            </a:lvl7pPr>
            <a:lvl8pPr>
              <a:defRPr sz="3500"/>
            </a:lvl8pPr>
            <a:lvl9pPr>
              <a:defRPr sz="35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219585" y="2638849"/>
            <a:ext cx="8879311" cy="7463648"/>
          </a:xfrm>
        </p:spPr>
        <p:txBody>
          <a:bodyPr/>
          <a:lstStyle>
            <a:lvl1pPr>
              <a:defRPr sz="5500"/>
            </a:lvl1pPr>
            <a:lvl2pPr>
              <a:defRPr sz="4700"/>
            </a:lvl2pPr>
            <a:lvl3pPr>
              <a:defRPr sz="3900"/>
            </a:lvl3pPr>
            <a:lvl4pPr>
              <a:defRPr sz="3500"/>
            </a:lvl4pPr>
            <a:lvl5pPr>
              <a:defRPr sz="3500"/>
            </a:lvl5pPr>
            <a:lvl6pPr>
              <a:defRPr sz="3500"/>
            </a:lvl6pPr>
            <a:lvl7pPr>
              <a:defRPr sz="3500"/>
            </a:lvl7pPr>
            <a:lvl8pPr>
              <a:defRPr sz="3500"/>
            </a:lvl8pPr>
            <a:lvl9pPr>
              <a:defRPr sz="35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05206" y="2531519"/>
            <a:ext cx="8882801" cy="1055015"/>
          </a:xfrm>
        </p:spPr>
        <p:txBody>
          <a:bodyPr anchor="b"/>
          <a:lstStyle>
            <a:lvl1pPr marL="0" indent="0">
              <a:buNone/>
              <a:defRPr sz="4700" b="1"/>
            </a:lvl1pPr>
            <a:lvl2pPr marL="897255" indent="0">
              <a:buNone/>
              <a:defRPr sz="3900" b="1"/>
            </a:lvl2pPr>
            <a:lvl3pPr marL="1795145" indent="0">
              <a:buNone/>
              <a:defRPr sz="3500" b="1"/>
            </a:lvl3pPr>
            <a:lvl4pPr marL="2692400" indent="0">
              <a:buNone/>
              <a:defRPr sz="3100" b="1"/>
            </a:lvl4pPr>
            <a:lvl5pPr marL="3589655" indent="0">
              <a:buNone/>
              <a:defRPr sz="3100" b="1"/>
            </a:lvl5pPr>
            <a:lvl6pPr marL="4487545" indent="0">
              <a:buNone/>
              <a:defRPr sz="3100" b="1"/>
            </a:lvl6pPr>
            <a:lvl7pPr marL="5384800" indent="0">
              <a:buNone/>
              <a:defRPr sz="3100" b="1"/>
            </a:lvl7pPr>
            <a:lvl8pPr marL="6282055" indent="0">
              <a:buNone/>
              <a:defRPr sz="3100" b="1"/>
            </a:lvl8pPr>
            <a:lvl9pPr marL="7179945" indent="0">
              <a:buNone/>
              <a:defRPr sz="31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05206" y="3586534"/>
            <a:ext cx="8882801" cy="6515967"/>
          </a:xfrm>
        </p:spPr>
        <p:txBody>
          <a:bodyPr/>
          <a:lstStyle>
            <a:lvl1pPr>
              <a:defRPr sz="4700"/>
            </a:lvl1pPr>
            <a:lvl2pPr>
              <a:defRPr sz="3900"/>
            </a:lvl2pPr>
            <a:lvl3pPr>
              <a:defRPr sz="35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10212606" y="2531519"/>
            <a:ext cx="8886291" cy="1055015"/>
          </a:xfrm>
        </p:spPr>
        <p:txBody>
          <a:bodyPr anchor="b"/>
          <a:lstStyle>
            <a:lvl1pPr marL="0" indent="0">
              <a:buNone/>
              <a:defRPr sz="4700" b="1"/>
            </a:lvl1pPr>
            <a:lvl2pPr marL="897255" indent="0">
              <a:buNone/>
              <a:defRPr sz="3900" b="1"/>
            </a:lvl2pPr>
            <a:lvl3pPr marL="1795145" indent="0">
              <a:buNone/>
              <a:defRPr sz="3500" b="1"/>
            </a:lvl3pPr>
            <a:lvl4pPr marL="2692400" indent="0">
              <a:buNone/>
              <a:defRPr sz="3100" b="1"/>
            </a:lvl4pPr>
            <a:lvl5pPr marL="3589655" indent="0">
              <a:buNone/>
              <a:defRPr sz="3100" b="1"/>
            </a:lvl5pPr>
            <a:lvl6pPr marL="4487545" indent="0">
              <a:buNone/>
              <a:defRPr sz="3100" b="1"/>
            </a:lvl6pPr>
            <a:lvl7pPr marL="5384800" indent="0">
              <a:buNone/>
              <a:defRPr sz="3100" b="1"/>
            </a:lvl7pPr>
            <a:lvl8pPr marL="6282055" indent="0">
              <a:buNone/>
              <a:defRPr sz="3100" b="1"/>
            </a:lvl8pPr>
            <a:lvl9pPr marL="7179945" indent="0">
              <a:buNone/>
              <a:defRPr sz="31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10212606" y="3586534"/>
            <a:ext cx="8886291" cy="6515967"/>
          </a:xfrm>
        </p:spPr>
        <p:txBody>
          <a:bodyPr/>
          <a:lstStyle>
            <a:lvl1pPr>
              <a:defRPr sz="4700"/>
            </a:lvl1pPr>
            <a:lvl2pPr>
              <a:defRPr sz="3900"/>
            </a:lvl2pPr>
            <a:lvl3pPr>
              <a:defRPr sz="35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05207" y="450283"/>
            <a:ext cx="6614111" cy="1916307"/>
          </a:xfrm>
        </p:spPr>
        <p:txBody>
          <a:bodyPr anchor="b"/>
          <a:lstStyle>
            <a:lvl1pPr algn="l">
              <a:defRPr sz="3900" b="1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860147" y="450284"/>
            <a:ext cx="11238749" cy="9652217"/>
          </a:xfrm>
        </p:spPr>
        <p:txBody>
          <a:bodyPr/>
          <a:lstStyle>
            <a:lvl1pPr>
              <a:defRPr sz="6300"/>
            </a:lvl1pPr>
            <a:lvl2pPr>
              <a:defRPr sz="5500"/>
            </a:lvl2pPr>
            <a:lvl3pPr>
              <a:defRPr sz="4700"/>
            </a:lvl3pPr>
            <a:lvl4pPr>
              <a:defRPr sz="3900"/>
            </a:lvl4pPr>
            <a:lvl5pPr>
              <a:defRPr sz="3900"/>
            </a:lvl5pPr>
            <a:lvl6pPr>
              <a:defRPr sz="3900"/>
            </a:lvl6pPr>
            <a:lvl7pPr>
              <a:defRPr sz="3900"/>
            </a:lvl7pPr>
            <a:lvl8pPr>
              <a:defRPr sz="3900"/>
            </a:lvl8pPr>
            <a:lvl9pPr>
              <a:defRPr sz="39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05207" y="2366587"/>
            <a:ext cx="6614111" cy="7735910"/>
          </a:xfrm>
        </p:spPr>
        <p:txBody>
          <a:bodyPr/>
          <a:lstStyle>
            <a:lvl1pPr marL="0" indent="0">
              <a:buNone/>
              <a:defRPr sz="2700"/>
            </a:lvl1pPr>
            <a:lvl2pPr marL="897255" indent="0">
              <a:buNone/>
              <a:defRPr sz="2400"/>
            </a:lvl2pPr>
            <a:lvl3pPr marL="1795145" indent="0">
              <a:buNone/>
              <a:defRPr sz="2000"/>
            </a:lvl3pPr>
            <a:lvl4pPr marL="2692400" indent="0">
              <a:buNone/>
              <a:defRPr sz="1800"/>
            </a:lvl4pPr>
            <a:lvl5pPr marL="3589655" indent="0">
              <a:buNone/>
              <a:defRPr sz="1800"/>
            </a:lvl5pPr>
            <a:lvl6pPr marL="4487545" indent="0">
              <a:buNone/>
              <a:defRPr sz="1800"/>
            </a:lvl6pPr>
            <a:lvl7pPr marL="5384800" indent="0">
              <a:buNone/>
              <a:defRPr sz="1800"/>
            </a:lvl7pPr>
            <a:lvl8pPr marL="6282055" indent="0">
              <a:buNone/>
              <a:defRPr sz="1800"/>
            </a:lvl8pPr>
            <a:lvl9pPr marL="7179945" indent="0">
              <a:buNone/>
              <a:defRPr sz="18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40544" y="7916549"/>
            <a:ext cx="12062460" cy="934593"/>
          </a:xfrm>
        </p:spPr>
        <p:txBody>
          <a:bodyPr anchor="b"/>
          <a:lstStyle>
            <a:lvl1pPr algn="l">
              <a:defRPr sz="3900" b="1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940544" y="1010511"/>
            <a:ext cx="12062460" cy="6785610"/>
          </a:xfrm>
        </p:spPr>
        <p:txBody>
          <a:bodyPr/>
          <a:lstStyle>
            <a:lvl1pPr marL="0" indent="0">
              <a:buNone/>
              <a:defRPr sz="6300"/>
            </a:lvl1pPr>
            <a:lvl2pPr marL="897255" indent="0">
              <a:buNone/>
              <a:defRPr sz="5500"/>
            </a:lvl2pPr>
            <a:lvl3pPr marL="1795145" indent="0">
              <a:buNone/>
              <a:defRPr sz="4700"/>
            </a:lvl3pPr>
            <a:lvl4pPr marL="2692400" indent="0">
              <a:buNone/>
              <a:defRPr sz="3900"/>
            </a:lvl4pPr>
            <a:lvl5pPr marL="3589655" indent="0">
              <a:buNone/>
              <a:defRPr sz="3900"/>
            </a:lvl5pPr>
            <a:lvl6pPr marL="4487545" indent="0">
              <a:buNone/>
              <a:defRPr sz="3900"/>
            </a:lvl6pPr>
            <a:lvl7pPr marL="5384800" indent="0">
              <a:buNone/>
              <a:defRPr sz="3900"/>
            </a:lvl7pPr>
            <a:lvl8pPr marL="6282055" indent="0">
              <a:buNone/>
              <a:defRPr sz="3900"/>
            </a:lvl8pPr>
            <a:lvl9pPr marL="7179945" indent="0">
              <a:buNone/>
              <a:defRPr sz="3900"/>
            </a:lvl9pPr>
          </a:lstStyle>
          <a:p>
            <a:r>
              <a:rPr lang="ru-RU"/>
              <a:t>Вставка рисунка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3940544" y="8851142"/>
            <a:ext cx="12062460" cy="1327277"/>
          </a:xfrm>
        </p:spPr>
        <p:txBody>
          <a:bodyPr/>
          <a:lstStyle>
            <a:lvl1pPr marL="0" indent="0">
              <a:buNone/>
              <a:defRPr sz="2700"/>
            </a:lvl1pPr>
            <a:lvl2pPr marL="897255" indent="0">
              <a:buNone/>
              <a:defRPr sz="2400"/>
            </a:lvl2pPr>
            <a:lvl3pPr marL="1795145" indent="0">
              <a:buNone/>
              <a:defRPr sz="2000"/>
            </a:lvl3pPr>
            <a:lvl4pPr marL="2692400" indent="0">
              <a:buNone/>
              <a:defRPr sz="1800"/>
            </a:lvl4pPr>
            <a:lvl5pPr marL="3589655" indent="0">
              <a:buNone/>
              <a:defRPr sz="1800"/>
            </a:lvl5pPr>
            <a:lvl6pPr marL="4487545" indent="0">
              <a:buNone/>
              <a:defRPr sz="1800"/>
            </a:lvl6pPr>
            <a:lvl7pPr marL="5384800" indent="0">
              <a:buNone/>
              <a:defRPr sz="1800"/>
            </a:lvl7pPr>
            <a:lvl8pPr marL="6282055" indent="0">
              <a:buNone/>
              <a:defRPr sz="1800"/>
            </a:lvl8pPr>
            <a:lvl9pPr marL="7179945" indent="0">
              <a:buNone/>
              <a:defRPr sz="18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14575473" y="452899"/>
            <a:ext cx="4523423" cy="964959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005205" y="452899"/>
            <a:ext cx="13235199" cy="964959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88087" y="7267312"/>
            <a:ext cx="17088485" cy="2246163"/>
          </a:xfrm>
        </p:spPr>
        <p:txBody>
          <a:bodyPr anchor="t"/>
          <a:lstStyle>
            <a:lvl1pPr algn="l">
              <a:defRPr sz="7900" b="1" cap="all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588087" y="4793393"/>
            <a:ext cx="17088485" cy="2473919"/>
          </a:xfrm>
        </p:spPr>
        <p:txBody>
          <a:bodyPr anchor="b"/>
          <a:lstStyle>
            <a:lvl1pPr marL="0" indent="0">
              <a:buNone/>
              <a:defRPr sz="3900">
                <a:solidFill>
                  <a:schemeClr val="tx1">
                    <a:tint val="75000"/>
                  </a:schemeClr>
                </a:solidFill>
              </a:defRPr>
            </a:lvl1pPr>
            <a:lvl2pPr marL="897255" indent="0">
              <a:buNone/>
              <a:defRPr sz="3500">
                <a:solidFill>
                  <a:schemeClr val="tx1">
                    <a:tint val="75000"/>
                  </a:schemeClr>
                </a:solidFill>
              </a:defRPr>
            </a:lvl2pPr>
            <a:lvl3pPr marL="1793875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3pPr>
            <a:lvl4pPr marL="269113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4pPr>
            <a:lvl5pPr marL="358838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5pPr>
            <a:lvl6pPr marL="448500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6pPr>
            <a:lvl7pPr marL="538226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7pPr>
            <a:lvl8pPr marL="627888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8pPr>
            <a:lvl9pPr marL="717613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005205" y="2638849"/>
            <a:ext cx="8879311" cy="7463648"/>
          </a:xfrm>
        </p:spPr>
        <p:txBody>
          <a:bodyPr/>
          <a:lstStyle>
            <a:lvl1pPr>
              <a:defRPr sz="5500"/>
            </a:lvl1pPr>
            <a:lvl2pPr>
              <a:defRPr sz="4700"/>
            </a:lvl2pPr>
            <a:lvl3pPr>
              <a:defRPr sz="3900"/>
            </a:lvl3pPr>
            <a:lvl4pPr>
              <a:defRPr sz="3500"/>
            </a:lvl4pPr>
            <a:lvl5pPr>
              <a:defRPr sz="3500"/>
            </a:lvl5pPr>
            <a:lvl6pPr>
              <a:defRPr sz="3500"/>
            </a:lvl6pPr>
            <a:lvl7pPr>
              <a:defRPr sz="3500"/>
            </a:lvl7pPr>
            <a:lvl8pPr>
              <a:defRPr sz="3500"/>
            </a:lvl8pPr>
            <a:lvl9pPr>
              <a:defRPr sz="35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219585" y="2638849"/>
            <a:ext cx="8879311" cy="7463648"/>
          </a:xfrm>
        </p:spPr>
        <p:txBody>
          <a:bodyPr/>
          <a:lstStyle>
            <a:lvl1pPr>
              <a:defRPr sz="5500"/>
            </a:lvl1pPr>
            <a:lvl2pPr>
              <a:defRPr sz="4700"/>
            </a:lvl2pPr>
            <a:lvl3pPr>
              <a:defRPr sz="3900"/>
            </a:lvl3pPr>
            <a:lvl4pPr>
              <a:defRPr sz="3500"/>
            </a:lvl4pPr>
            <a:lvl5pPr>
              <a:defRPr sz="3500"/>
            </a:lvl5pPr>
            <a:lvl6pPr>
              <a:defRPr sz="3500"/>
            </a:lvl6pPr>
            <a:lvl7pPr>
              <a:defRPr sz="3500"/>
            </a:lvl7pPr>
            <a:lvl8pPr>
              <a:defRPr sz="3500"/>
            </a:lvl8pPr>
            <a:lvl9pPr>
              <a:defRPr sz="35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05206" y="2531519"/>
            <a:ext cx="8882801" cy="1055015"/>
          </a:xfrm>
        </p:spPr>
        <p:txBody>
          <a:bodyPr anchor="b"/>
          <a:lstStyle>
            <a:lvl1pPr marL="0" indent="0">
              <a:buNone/>
              <a:defRPr sz="4700" b="1"/>
            </a:lvl1pPr>
            <a:lvl2pPr marL="897255" indent="0">
              <a:buNone/>
              <a:defRPr sz="3900" b="1"/>
            </a:lvl2pPr>
            <a:lvl3pPr marL="1793875" indent="0">
              <a:buNone/>
              <a:defRPr sz="3500" b="1"/>
            </a:lvl3pPr>
            <a:lvl4pPr marL="2691130" indent="0">
              <a:buNone/>
              <a:defRPr sz="3100" b="1"/>
            </a:lvl4pPr>
            <a:lvl5pPr marL="3588385" indent="0">
              <a:buNone/>
              <a:defRPr sz="3100" b="1"/>
            </a:lvl5pPr>
            <a:lvl6pPr marL="4485005" indent="0">
              <a:buNone/>
              <a:defRPr sz="3100" b="1"/>
            </a:lvl6pPr>
            <a:lvl7pPr marL="5382260" indent="0">
              <a:buNone/>
              <a:defRPr sz="3100" b="1"/>
            </a:lvl7pPr>
            <a:lvl8pPr marL="6278880" indent="0">
              <a:buNone/>
              <a:defRPr sz="3100" b="1"/>
            </a:lvl8pPr>
            <a:lvl9pPr marL="7176135" indent="0">
              <a:buNone/>
              <a:defRPr sz="31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05206" y="3586534"/>
            <a:ext cx="8882801" cy="6515967"/>
          </a:xfrm>
        </p:spPr>
        <p:txBody>
          <a:bodyPr/>
          <a:lstStyle>
            <a:lvl1pPr>
              <a:defRPr sz="4700"/>
            </a:lvl1pPr>
            <a:lvl2pPr>
              <a:defRPr sz="3900"/>
            </a:lvl2pPr>
            <a:lvl3pPr>
              <a:defRPr sz="35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10212610" y="2531519"/>
            <a:ext cx="8886291" cy="1055015"/>
          </a:xfrm>
        </p:spPr>
        <p:txBody>
          <a:bodyPr anchor="b"/>
          <a:lstStyle>
            <a:lvl1pPr marL="0" indent="0">
              <a:buNone/>
              <a:defRPr sz="4700" b="1"/>
            </a:lvl1pPr>
            <a:lvl2pPr marL="897255" indent="0">
              <a:buNone/>
              <a:defRPr sz="3900" b="1"/>
            </a:lvl2pPr>
            <a:lvl3pPr marL="1793875" indent="0">
              <a:buNone/>
              <a:defRPr sz="3500" b="1"/>
            </a:lvl3pPr>
            <a:lvl4pPr marL="2691130" indent="0">
              <a:buNone/>
              <a:defRPr sz="3100" b="1"/>
            </a:lvl4pPr>
            <a:lvl5pPr marL="3588385" indent="0">
              <a:buNone/>
              <a:defRPr sz="3100" b="1"/>
            </a:lvl5pPr>
            <a:lvl6pPr marL="4485005" indent="0">
              <a:buNone/>
              <a:defRPr sz="3100" b="1"/>
            </a:lvl6pPr>
            <a:lvl7pPr marL="5382260" indent="0">
              <a:buNone/>
              <a:defRPr sz="3100" b="1"/>
            </a:lvl7pPr>
            <a:lvl8pPr marL="6278880" indent="0">
              <a:buNone/>
              <a:defRPr sz="3100" b="1"/>
            </a:lvl8pPr>
            <a:lvl9pPr marL="7176135" indent="0">
              <a:buNone/>
              <a:defRPr sz="31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10212610" y="3586534"/>
            <a:ext cx="8886291" cy="6515967"/>
          </a:xfrm>
        </p:spPr>
        <p:txBody>
          <a:bodyPr/>
          <a:lstStyle>
            <a:lvl1pPr>
              <a:defRPr sz="4700"/>
            </a:lvl1pPr>
            <a:lvl2pPr>
              <a:defRPr sz="3900"/>
            </a:lvl2pPr>
            <a:lvl3pPr>
              <a:defRPr sz="35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05207" y="450283"/>
            <a:ext cx="6614111" cy="1916307"/>
          </a:xfrm>
        </p:spPr>
        <p:txBody>
          <a:bodyPr anchor="b"/>
          <a:lstStyle>
            <a:lvl1pPr algn="l">
              <a:defRPr sz="3900" b="1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860147" y="450288"/>
            <a:ext cx="11238749" cy="9652217"/>
          </a:xfrm>
        </p:spPr>
        <p:txBody>
          <a:bodyPr/>
          <a:lstStyle>
            <a:lvl1pPr>
              <a:defRPr sz="6300"/>
            </a:lvl1pPr>
            <a:lvl2pPr>
              <a:defRPr sz="5500"/>
            </a:lvl2pPr>
            <a:lvl3pPr>
              <a:defRPr sz="4700"/>
            </a:lvl3pPr>
            <a:lvl4pPr>
              <a:defRPr sz="3900"/>
            </a:lvl4pPr>
            <a:lvl5pPr>
              <a:defRPr sz="3900"/>
            </a:lvl5pPr>
            <a:lvl6pPr>
              <a:defRPr sz="3900"/>
            </a:lvl6pPr>
            <a:lvl7pPr>
              <a:defRPr sz="3900"/>
            </a:lvl7pPr>
            <a:lvl8pPr>
              <a:defRPr sz="3900"/>
            </a:lvl8pPr>
            <a:lvl9pPr>
              <a:defRPr sz="39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05207" y="2366587"/>
            <a:ext cx="6614111" cy="7735910"/>
          </a:xfrm>
        </p:spPr>
        <p:txBody>
          <a:bodyPr/>
          <a:lstStyle>
            <a:lvl1pPr marL="0" indent="0">
              <a:buNone/>
              <a:defRPr sz="2700"/>
            </a:lvl1pPr>
            <a:lvl2pPr marL="897255" indent="0">
              <a:buNone/>
              <a:defRPr sz="2400"/>
            </a:lvl2pPr>
            <a:lvl3pPr marL="1793875" indent="0">
              <a:buNone/>
              <a:defRPr sz="2000"/>
            </a:lvl3pPr>
            <a:lvl4pPr marL="2691130" indent="0">
              <a:buNone/>
              <a:defRPr sz="1800"/>
            </a:lvl4pPr>
            <a:lvl5pPr marL="3588385" indent="0">
              <a:buNone/>
              <a:defRPr sz="1800"/>
            </a:lvl5pPr>
            <a:lvl6pPr marL="4485005" indent="0">
              <a:buNone/>
              <a:defRPr sz="1800"/>
            </a:lvl6pPr>
            <a:lvl7pPr marL="5382260" indent="0">
              <a:buNone/>
              <a:defRPr sz="1800"/>
            </a:lvl7pPr>
            <a:lvl8pPr marL="6278880" indent="0">
              <a:buNone/>
              <a:defRPr sz="1800"/>
            </a:lvl8pPr>
            <a:lvl9pPr marL="7176135" indent="0">
              <a:buNone/>
              <a:defRPr sz="18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40544" y="7916549"/>
            <a:ext cx="12062460" cy="934593"/>
          </a:xfrm>
        </p:spPr>
        <p:txBody>
          <a:bodyPr anchor="b"/>
          <a:lstStyle>
            <a:lvl1pPr algn="l">
              <a:defRPr sz="3900" b="1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940544" y="1010511"/>
            <a:ext cx="12062460" cy="6785610"/>
          </a:xfrm>
        </p:spPr>
        <p:txBody>
          <a:bodyPr/>
          <a:lstStyle>
            <a:lvl1pPr marL="0" indent="0">
              <a:buNone/>
              <a:defRPr sz="6300"/>
            </a:lvl1pPr>
            <a:lvl2pPr marL="897255" indent="0">
              <a:buNone/>
              <a:defRPr sz="5500"/>
            </a:lvl2pPr>
            <a:lvl3pPr marL="1793875" indent="0">
              <a:buNone/>
              <a:defRPr sz="4700"/>
            </a:lvl3pPr>
            <a:lvl4pPr marL="2691130" indent="0">
              <a:buNone/>
              <a:defRPr sz="3900"/>
            </a:lvl4pPr>
            <a:lvl5pPr marL="3588385" indent="0">
              <a:buNone/>
              <a:defRPr sz="3900"/>
            </a:lvl5pPr>
            <a:lvl6pPr marL="4485005" indent="0">
              <a:buNone/>
              <a:defRPr sz="3900"/>
            </a:lvl6pPr>
            <a:lvl7pPr marL="5382260" indent="0">
              <a:buNone/>
              <a:defRPr sz="3900"/>
            </a:lvl7pPr>
            <a:lvl8pPr marL="6278880" indent="0">
              <a:buNone/>
              <a:defRPr sz="3900"/>
            </a:lvl8pPr>
            <a:lvl9pPr marL="7176135" indent="0">
              <a:buNone/>
              <a:defRPr sz="3900"/>
            </a:lvl9pPr>
          </a:lstStyle>
          <a:p>
            <a:r>
              <a:rPr lang="ru-RU"/>
              <a:t>Вставка рисунка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3940544" y="8851142"/>
            <a:ext cx="12062460" cy="1327277"/>
          </a:xfrm>
        </p:spPr>
        <p:txBody>
          <a:bodyPr/>
          <a:lstStyle>
            <a:lvl1pPr marL="0" indent="0">
              <a:buNone/>
              <a:defRPr sz="2700"/>
            </a:lvl1pPr>
            <a:lvl2pPr marL="897255" indent="0">
              <a:buNone/>
              <a:defRPr sz="2400"/>
            </a:lvl2pPr>
            <a:lvl3pPr marL="1793875" indent="0">
              <a:buNone/>
              <a:defRPr sz="2000"/>
            </a:lvl3pPr>
            <a:lvl4pPr marL="2691130" indent="0">
              <a:buNone/>
              <a:defRPr sz="1800"/>
            </a:lvl4pPr>
            <a:lvl5pPr marL="3588385" indent="0">
              <a:buNone/>
              <a:defRPr sz="1800"/>
            </a:lvl5pPr>
            <a:lvl6pPr marL="4485005" indent="0">
              <a:buNone/>
              <a:defRPr sz="1800"/>
            </a:lvl6pPr>
            <a:lvl7pPr marL="5382260" indent="0">
              <a:buNone/>
              <a:defRPr sz="1800"/>
            </a:lvl7pPr>
            <a:lvl8pPr marL="6278880" indent="0">
              <a:buNone/>
              <a:defRPr sz="1800"/>
            </a:lvl8pPr>
            <a:lvl9pPr marL="7176135" indent="0">
              <a:buNone/>
              <a:defRPr sz="18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05206" y="452898"/>
            <a:ext cx="18093691" cy="1884892"/>
          </a:xfrm>
          <a:prstGeom prst="rect">
            <a:avLst/>
          </a:prstGeom>
        </p:spPr>
        <p:txBody>
          <a:bodyPr vert="horz" lIns="179410" tIns="89705" rIns="179410" bIns="89705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05206" y="2638849"/>
            <a:ext cx="18093691" cy="7463648"/>
          </a:xfrm>
          <a:prstGeom prst="rect">
            <a:avLst/>
          </a:prstGeom>
        </p:spPr>
        <p:txBody>
          <a:bodyPr vert="horz" lIns="179410" tIns="89705" rIns="179410" bIns="89705" rtlCol="0">
            <a:normAutofit/>
          </a:bodyPr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005206" y="10482096"/>
            <a:ext cx="4690957" cy="602118"/>
          </a:xfrm>
          <a:prstGeom prst="rect">
            <a:avLst/>
          </a:prstGeom>
        </p:spPr>
        <p:txBody>
          <a:bodyPr vert="horz" lIns="179410" tIns="89705" rIns="179410" bIns="89705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3875"/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6868902" y="10482096"/>
            <a:ext cx="6366297" cy="602118"/>
          </a:xfrm>
          <a:prstGeom prst="rect">
            <a:avLst/>
          </a:prstGeom>
        </p:spPr>
        <p:txBody>
          <a:bodyPr vert="horz" lIns="179410" tIns="89705" rIns="179410" bIns="89705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3875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4407938" y="10482096"/>
            <a:ext cx="4690957" cy="602118"/>
          </a:xfrm>
          <a:prstGeom prst="rect">
            <a:avLst/>
          </a:prstGeom>
        </p:spPr>
        <p:txBody>
          <a:bodyPr vert="horz" lIns="179410" tIns="89705" rIns="179410" bIns="89705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3875"/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  <p:txStyles>
    <p:titleStyle>
      <a:lvl1pPr algn="ctr" defTabSz="1793875" rtl="0" eaLnBrk="1" latinLnBrk="0" hangingPunct="1">
        <a:spcBef>
          <a:spcPct val="0"/>
        </a:spcBef>
        <a:buNone/>
        <a:defRPr sz="8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72465" indent="-672465" algn="l" defTabSz="1793875" rtl="0" eaLnBrk="1" latinLnBrk="0" hangingPunct="1">
        <a:spcBef>
          <a:spcPct val="20000"/>
        </a:spcBef>
        <a:buFont typeface="Arial" panose="020B0604020202020204" pitchFamily="34" charset="0"/>
        <a:buChar char="•"/>
        <a:defRPr sz="6300" kern="1200">
          <a:solidFill>
            <a:schemeClr val="tx1"/>
          </a:solidFill>
          <a:latin typeface="+mn-lt"/>
          <a:ea typeface="+mn-ea"/>
          <a:cs typeface="+mn-cs"/>
        </a:defRPr>
      </a:lvl1pPr>
      <a:lvl2pPr marL="1457960" indent="-560705" algn="l" defTabSz="1793875" rtl="0" eaLnBrk="1" latinLnBrk="0" hangingPunct="1">
        <a:spcBef>
          <a:spcPct val="20000"/>
        </a:spcBef>
        <a:buFont typeface="Arial" panose="020B0604020202020204" pitchFamily="34" charset="0"/>
        <a:buChar char="–"/>
        <a:defRPr sz="5500" kern="1200">
          <a:solidFill>
            <a:schemeClr val="tx1"/>
          </a:solidFill>
          <a:latin typeface="+mn-lt"/>
          <a:ea typeface="+mn-ea"/>
          <a:cs typeface="+mn-cs"/>
        </a:defRPr>
      </a:lvl2pPr>
      <a:lvl3pPr marL="2242820" indent="-448310" algn="l" defTabSz="1793875" rtl="0" eaLnBrk="1" latinLnBrk="0" hangingPunct="1">
        <a:spcBef>
          <a:spcPct val="20000"/>
        </a:spcBef>
        <a:buFont typeface="Arial" panose="020B0604020202020204" pitchFamily="34" charset="0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3pPr>
      <a:lvl4pPr marL="3139440" indent="-448310" algn="l" defTabSz="1793875" rtl="0" eaLnBrk="1" latinLnBrk="0" hangingPunct="1">
        <a:spcBef>
          <a:spcPct val="20000"/>
        </a:spcBef>
        <a:buFont typeface="Arial" panose="020B0604020202020204" pitchFamily="34" charset="0"/>
        <a:buChar char="–"/>
        <a:defRPr sz="3900" kern="1200">
          <a:solidFill>
            <a:schemeClr val="tx1"/>
          </a:solidFill>
          <a:latin typeface="+mn-lt"/>
          <a:ea typeface="+mn-ea"/>
          <a:cs typeface="+mn-cs"/>
        </a:defRPr>
      </a:lvl4pPr>
      <a:lvl5pPr marL="4036695" indent="-448310" algn="l" defTabSz="1793875" rtl="0" eaLnBrk="1" latinLnBrk="0" hangingPunct="1">
        <a:spcBef>
          <a:spcPct val="20000"/>
        </a:spcBef>
        <a:buFont typeface="Arial" panose="020B0604020202020204" pitchFamily="34" charset="0"/>
        <a:buChar char="»"/>
        <a:defRPr sz="3900" kern="1200">
          <a:solidFill>
            <a:schemeClr val="tx1"/>
          </a:solidFill>
          <a:latin typeface="+mn-lt"/>
          <a:ea typeface="+mn-ea"/>
          <a:cs typeface="+mn-cs"/>
        </a:defRPr>
      </a:lvl5pPr>
      <a:lvl6pPr marL="4933315" indent="-448310" algn="l" defTabSz="179387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6pPr>
      <a:lvl7pPr marL="5830570" indent="-448310" algn="l" defTabSz="179387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7pPr>
      <a:lvl8pPr marL="6727825" indent="-448310" algn="l" defTabSz="179387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8pPr>
      <a:lvl9pPr marL="7624445" indent="-448310" algn="l" defTabSz="179387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1pPr>
      <a:lvl2pPr marL="897255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2pPr>
      <a:lvl3pPr marL="1793875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3pPr>
      <a:lvl4pPr marL="2691130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4pPr>
      <a:lvl5pPr marL="3588385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5pPr>
      <a:lvl6pPr marL="4485005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6pPr>
      <a:lvl7pPr marL="5382260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7pPr>
      <a:lvl8pPr marL="6278880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8pPr>
      <a:lvl9pPr marL="7176135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05206" y="452898"/>
            <a:ext cx="18093691" cy="1884892"/>
          </a:xfrm>
          <a:prstGeom prst="rect">
            <a:avLst/>
          </a:prstGeom>
        </p:spPr>
        <p:txBody>
          <a:bodyPr vert="horz" lIns="179497" tIns="89748" rIns="179497" bIns="89748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05206" y="2638849"/>
            <a:ext cx="18093691" cy="7463648"/>
          </a:xfrm>
          <a:prstGeom prst="rect">
            <a:avLst/>
          </a:prstGeom>
        </p:spPr>
        <p:txBody>
          <a:bodyPr vert="horz" lIns="179497" tIns="89748" rIns="179497" bIns="89748" rtlCol="0">
            <a:normAutofit/>
          </a:bodyPr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005206" y="10482093"/>
            <a:ext cx="4690957" cy="602118"/>
          </a:xfrm>
          <a:prstGeom prst="rect">
            <a:avLst/>
          </a:prstGeom>
        </p:spPr>
        <p:txBody>
          <a:bodyPr vert="horz" lIns="179497" tIns="89748" rIns="179497" bIns="89748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5145"/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6868902" y="10482093"/>
            <a:ext cx="6366297" cy="602118"/>
          </a:xfrm>
          <a:prstGeom prst="rect">
            <a:avLst/>
          </a:prstGeom>
        </p:spPr>
        <p:txBody>
          <a:bodyPr vert="horz" lIns="179497" tIns="89748" rIns="179497" bIns="89748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5145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4407938" y="10482093"/>
            <a:ext cx="4690957" cy="602118"/>
          </a:xfrm>
          <a:prstGeom prst="rect">
            <a:avLst/>
          </a:prstGeom>
        </p:spPr>
        <p:txBody>
          <a:bodyPr vert="horz" lIns="179497" tIns="89748" rIns="179497" bIns="89748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5145"/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  <p:txStyles>
    <p:titleStyle>
      <a:lvl1pPr algn="ctr" defTabSz="1795145" rtl="0" eaLnBrk="1" latinLnBrk="0" hangingPunct="1">
        <a:spcBef>
          <a:spcPct val="0"/>
        </a:spcBef>
        <a:buNone/>
        <a:defRPr sz="8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73100" indent="-673100" algn="l" defTabSz="1795145" rtl="0" eaLnBrk="1" latinLnBrk="0" hangingPunct="1">
        <a:spcBef>
          <a:spcPct val="20000"/>
        </a:spcBef>
        <a:buFont typeface="Arial" panose="020B0604020202020204" pitchFamily="34" charset="0"/>
        <a:buChar char="•"/>
        <a:defRPr sz="6300" kern="1200">
          <a:solidFill>
            <a:schemeClr val="tx1"/>
          </a:solidFill>
          <a:latin typeface="+mn-lt"/>
          <a:ea typeface="+mn-ea"/>
          <a:cs typeface="+mn-cs"/>
        </a:defRPr>
      </a:lvl1pPr>
      <a:lvl2pPr marL="1458595" indent="-560705" algn="l" defTabSz="1795145" rtl="0" eaLnBrk="1" latinLnBrk="0" hangingPunct="1">
        <a:spcBef>
          <a:spcPct val="20000"/>
        </a:spcBef>
        <a:buFont typeface="Arial" panose="020B0604020202020204" pitchFamily="34" charset="0"/>
        <a:buChar char="–"/>
        <a:defRPr sz="5500" kern="1200">
          <a:solidFill>
            <a:schemeClr val="tx1"/>
          </a:solidFill>
          <a:latin typeface="+mn-lt"/>
          <a:ea typeface="+mn-ea"/>
          <a:cs typeface="+mn-cs"/>
        </a:defRPr>
      </a:lvl2pPr>
      <a:lvl3pPr marL="2243455" indent="-448945" algn="l" defTabSz="1795145" rtl="0" eaLnBrk="1" latinLnBrk="0" hangingPunct="1">
        <a:spcBef>
          <a:spcPct val="20000"/>
        </a:spcBef>
        <a:buFont typeface="Arial" panose="020B0604020202020204" pitchFamily="34" charset="0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3pPr>
      <a:lvl4pPr marL="3141345" indent="-448945" algn="l" defTabSz="1795145" rtl="0" eaLnBrk="1" latinLnBrk="0" hangingPunct="1">
        <a:spcBef>
          <a:spcPct val="20000"/>
        </a:spcBef>
        <a:buFont typeface="Arial" panose="020B0604020202020204" pitchFamily="34" charset="0"/>
        <a:buChar char="–"/>
        <a:defRPr sz="3900" kern="1200">
          <a:solidFill>
            <a:schemeClr val="tx1"/>
          </a:solidFill>
          <a:latin typeface="+mn-lt"/>
          <a:ea typeface="+mn-ea"/>
          <a:cs typeface="+mn-cs"/>
        </a:defRPr>
      </a:lvl4pPr>
      <a:lvl5pPr marL="4038600" indent="-448945" algn="l" defTabSz="1795145" rtl="0" eaLnBrk="1" latinLnBrk="0" hangingPunct="1">
        <a:spcBef>
          <a:spcPct val="20000"/>
        </a:spcBef>
        <a:buFont typeface="Arial" panose="020B0604020202020204" pitchFamily="34" charset="0"/>
        <a:buChar char="»"/>
        <a:defRPr sz="3900" kern="1200">
          <a:solidFill>
            <a:schemeClr val="tx1"/>
          </a:solidFill>
          <a:latin typeface="+mn-lt"/>
          <a:ea typeface="+mn-ea"/>
          <a:cs typeface="+mn-cs"/>
        </a:defRPr>
      </a:lvl5pPr>
      <a:lvl6pPr marL="4935855" indent="-448945" algn="l" defTabSz="179514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6pPr>
      <a:lvl7pPr marL="5833745" indent="-448945" algn="l" defTabSz="179514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7pPr>
      <a:lvl8pPr marL="6731000" indent="-448945" algn="l" defTabSz="179514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8pPr>
      <a:lvl9pPr marL="7628255" indent="-448945" algn="l" defTabSz="179514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1pPr>
      <a:lvl2pPr marL="897255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2pPr>
      <a:lvl3pPr marL="1795145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3pPr>
      <a:lvl4pPr marL="2692400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4pPr>
      <a:lvl5pPr marL="3589655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5pPr>
      <a:lvl6pPr marL="4487545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6pPr>
      <a:lvl7pPr marL="5384800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7pPr>
      <a:lvl8pPr marL="6282055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8pPr>
      <a:lvl9pPr marL="7179945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5"/>
          <p:cNvSpPr/>
          <p:nvPr/>
        </p:nvSpPr>
        <p:spPr>
          <a:xfrm>
            <a:off x="5022850" y="1387475"/>
            <a:ext cx="12719925" cy="1200209"/>
          </a:xfrm>
          <a:prstGeom prst="rect">
            <a:avLst/>
          </a:prstGeom>
        </p:spPr>
        <p:txBody>
          <a:bodyPr wrap="none" lIns="91329" tIns="45661" rIns="91329" bIns="45661">
            <a:spAutoFit/>
          </a:bodyPr>
          <a:lstStyle/>
          <a:p>
            <a:r>
              <a:rPr lang="ru-RU" sz="2400" b="1" dirty="0">
                <a:solidFill>
                  <a:srgbClr val="0071CE"/>
                </a:solidFill>
                <a:latin typeface="IBM Plex Mono" panose="020B0509050203000203"/>
              </a:rPr>
              <a:t>Федеральное государственное бюджетное образовательное учреждение</a:t>
            </a:r>
            <a:endParaRPr lang="ru-RU" sz="2400" b="1" dirty="0">
              <a:solidFill>
                <a:srgbClr val="0071CE"/>
              </a:solidFill>
              <a:latin typeface="IBM Plex Mono" panose="020B0509050203000203"/>
            </a:endParaRPr>
          </a:p>
          <a:p>
            <a:r>
              <a:rPr lang="ru-RU" sz="2400" b="1" dirty="0">
                <a:solidFill>
                  <a:srgbClr val="0071CE"/>
                </a:solidFill>
                <a:latin typeface="IBM Plex Mono" panose="020B0509050203000203"/>
              </a:rPr>
              <a:t>высшего образования</a:t>
            </a:r>
            <a:r>
              <a:rPr lang="en-US" sz="2400" b="1" dirty="0">
                <a:solidFill>
                  <a:srgbClr val="0071CE"/>
                </a:solidFill>
                <a:latin typeface="IBM Plex Mono" panose="020B0509050203000203"/>
              </a:rPr>
              <a:t> </a:t>
            </a:r>
            <a:r>
              <a:rPr lang="ru-RU" sz="2400" b="1" dirty="0">
                <a:solidFill>
                  <a:srgbClr val="0071CE"/>
                </a:solidFill>
                <a:latin typeface="IBM Plex Mono" panose="020B0509050203000203"/>
              </a:rPr>
              <a:t>«МИРЭА – Российский технологический университет»</a:t>
            </a:r>
            <a:endParaRPr lang="ru-RU" sz="2400" b="1" dirty="0">
              <a:solidFill>
                <a:srgbClr val="0071CE"/>
              </a:solidFill>
              <a:latin typeface="IBM Plex Mono" panose="020B0509050203000203"/>
            </a:endParaRPr>
          </a:p>
          <a:p>
            <a:pPr algn="ctr"/>
            <a:r>
              <a:rPr lang="ru-RU" sz="2400" b="1" dirty="0">
                <a:solidFill>
                  <a:srgbClr val="0071CE"/>
                </a:solidFill>
                <a:latin typeface="IBM Plex Mono" panose="020B0509050203000203"/>
              </a:rPr>
              <a:t>Детский технопарк «Альтаир»</a:t>
            </a:r>
            <a:endParaRPr lang="ru-RU" sz="2400" b="1" dirty="0">
              <a:solidFill>
                <a:srgbClr val="0071CE"/>
              </a:solidFill>
              <a:latin typeface="IBM Plex Mono" panose="020B0509050203000203"/>
            </a:endParaRPr>
          </a:p>
        </p:txBody>
      </p:sp>
      <p:sp>
        <p:nvSpPr>
          <p:cNvPr id="3" name="object 4"/>
          <p:cNvSpPr txBox="1"/>
          <p:nvPr/>
        </p:nvSpPr>
        <p:spPr>
          <a:xfrm>
            <a:off x="603250" y="4663956"/>
            <a:ext cx="14096999" cy="1496695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en-US" sz="9600" b="1" dirty="0">
                <a:solidFill>
                  <a:srgbClr val="0F31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Bad PIx Battle</a:t>
            </a:r>
            <a:endParaRPr lang="en-US" sz="9600" b="1" dirty="0">
              <a:solidFill>
                <a:srgbClr val="0F31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Прямоугольник 6"/>
          <p:cNvSpPr/>
          <p:nvPr/>
        </p:nvSpPr>
        <p:spPr>
          <a:xfrm>
            <a:off x="603250" y="7707413"/>
            <a:ext cx="8267326" cy="461546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r>
              <a:rPr lang="ru-RU" sz="2400" b="1" dirty="0">
                <a:solidFill>
                  <a:srgbClr val="0071CE"/>
                </a:solidFill>
                <a:latin typeface="IBM Plex Mono" panose="020B0509050203000203"/>
              </a:rPr>
              <a:t>Презентацию подготовили</a:t>
            </a:r>
            <a:endParaRPr lang="ru-RU" sz="2400" b="1" dirty="0">
              <a:solidFill>
                <a:srgbClr val="0071CE"/>
              </a:solidFill>
              <a:latin typeface="IBM Plex Mono" panose="020B0509050203000203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603255" y="8100397"/>
            <a:ext cx="6891655" cy="2305685"/>
          </a:xfrm>
          <a:prstGeom prst="rect">
            <a:avLst/>
          </a:prstGeom>
        </p:spPr>
        <p:txBody>
          <a:bodyPr wrap="none" lIns="91329" tIns="45661" rIns="91329" bIns="45661">
            <a:spAutoFit/>
          </a:bodyPr>
          <a:lstStyle/>
          <a:p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Ученики группы № Д</a:t>
            </a:r>
            <a:r>
              <a:rPr lang="en-US" altLang="ru-RU" sz="2400" dirty="0">
                <a:solidFill>
                  <a:srgbClr val="0F316C"/>
                </a:solidFill>
                <a:latin typeface="IBM Plex Mono" panose="020B0509050203000203"/>
              </a:rPr>
              <a:t>7</a:t>
            </a:r>
            <a:r>
              <a:rPr lang="en-US" sz="2400" dirty="0">
                <a:solidFill>
                  <a:srgbClr val="0F316C"/>
                </a:solidFill>
                <a:latin typeface="IBM Plex Mono" panose="020B0509050203000203"/>
              </a:rPr>
              <a:t>:</a:t>
            </a:r>
            <a:endParaRPr lang="ru-RU" sz="2400" dirty="0">
              <a:solidFill>
                <a:srgbClr val="0F316C"/>
              </a:solidFill>
              <a:latin typeface="IBM Plex Mono" panose="020B0509050203000203"/>
            </a:endParaRPr>
          </a:p>
          <a:p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Кондрахин В.А.</a:t>
            </a:r>
            <a:endParaRPr lang="ru-RU" sz="2400" dirty="0">
              <a:solidFill>
                <a:srgbClr val="0F316C"/>
              </a:solidFill>
              <a:latin typeface="IBM Plex Mono" panose="020B0509050203000203"/>
            </a:endParaRPr>
          </a:p>
          <a:p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Кузин </a:t>
            </a:r>
            <a:endParaRPr lang="ru-RU" sz="2400" dirty="0">
              <a:solidFill>
                <a:srgbClr val="0F316C"/>
              </a:solidFill>
              <a:latin typeface="IBM Plex Mono" panose="020B0509050203000203"/>
            </a:endParaRPr>
          </a:p>
          <a:p>
            <a:endParaRPr lang="ru-RU" sz="2400" dirty="0">
              <a:solidFill>
                <a:srgbClr val="0F316C"/>
              </a:solidFill>
              <a:latin typeface="IBM Plex Mono" panose="020B0509050203000203"/>
            </a:endParaRPr>
          </a:p>
          <a:p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Руководитель</a:t>
            </a:r>
            <a:r>
              <a:rPr lang="en-US" sz="2400" dirty="0">
                <a:solidFill>
                  <a:srgbClr val="0F316C"/>
                </a:solidFill>
                <a:latin typeface="IBM Plex Mono" panose="020B0509050203000203"/>
              </a:rPr>
              <a:t>: </a:t>
            </a:r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Покровский В.А.</a:t>
            </a:r>
            <a:endParaRPr lang="ru-RU" sz="2400" dirty="0">
              <a:solidFill>
                <a:srgbClr val="0F316C"/>
              </a:solidFill>
              <a:latin typeface="IBM Plex Mono" panose="020B0509050203000203"/>
            </a:endParaRPr>
          </a:p>
          <a:p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Преподаватель Детского технопарка «Альтаир»</a:t>
            </a:r>
            <a:endParaRPr lang="ru-RU" sz="2400" dirty="0">
              <a:solidFill>
                <a:srgbClr val="0F316C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ru-RU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  <a:sym typeface="+mn-ea"/>
              </a:rPr>
              <a:t>Перспективы развития</a:t>
            </a:r>
            <a:endParaRPr lang="ru-RU" altLang="en-US"/>
          </a:p>
        </p:txBody>
      </p:sp>
      <p:sp>
        <p:nvSpPr>
          <p:cNvPr id="5" name="Замещающее содержимое 4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ru-RU" altLang="en-US" sz="4400">
                <a:solidFill>
                  <a:srgbClr val="0F316C"/>
                </a:solidFill>
              </a:rPr>
              <a:t>Как уже ранеее говорилось</a:t>
            </a:r>
            <a:r>
              <a:rPr lang="en-US" altLang="en-US" sz="4400">
                <a:solidFill>
                  <a:srgbClr val="0F316C"/>
                </a:solidFill>
              </a:rPr>
              <a:t>:</a:t>
            </a:r>
            <a:r>
              <a:rPr lang="ru-RU" altLang="en-US" sz="4400">
                <a:solidFill>
                  <a:srgbClr val="0F316C"/>
                </a:solidFill>
              </a:rPr>
              <a:t> Основная задача была создать режим по сети</a:t>
            </a:r>
            <a:r>
              <a:rPr lang="en-US" altLang="en-US" sz="4400">
                <a:solidFill>
                  <a:srgbClr val="0F316C"/>
                </a:solidFill>
              </a:rPr>
              <a:t>.</a:t>
            </a:r>
            <a:r>
              <a:rPr lang="ru-RU" altLang="en-US" sz="4400">
                <a:solidFill>
                  <a:srgbClr val="0F316C"/>
                </a:solidFill>
              </a:rPr>
              <a:t> Но результат может быть ещё более успешным.</a:t>
            </a:r>
            <a:r>
              <a:rPr lang="en-US" altLang="en-US" sz="4400">
                <a:solidFill>
                  <a:srgbClr val="0F316C"/>
                </a:solidFill>
              </a:rPr>
              <a:t> </a:t>
            </a:r>
            <a:r>
              <a:rPr lang="ru-RU" altLang="en-US" sz="4400">
                <a:solidFill>
                  <a:srgbClr val="0F316C"/>
                </a:solidFill>
              </a:rPr>
              <a:t>В дальнейшей перспективе планируется добавить сервер для удобной реализации </a:t>
            </a:r>
            <a:r>
              <a:rPr lang="en-US" altLang="en-US" sz="4400">
                <a:solidFill>
                  <a:srgbClr val="0F316C"/>
                </a:solidFill>
              </a:rPr>
              <a:t>online </a:t>
            </a:r>
            <a:r>
              <a:rPr lang="ru-RU" altLang="en-US" sz="4400">
                <a:solidFill>
                  <a:srgbClr val="0F316C"/>
                </a:solidFill>
              </a:rPr>
              <a:t>режима с возможностью играть с друзьями </a:t>
            </a:r>
            <a:endParaRPr lang="ru-RU" altLang="en-US" sz="4400">
              <a:solidFill>
                <a:srgbClr val="0F316C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4"/>
          <p:cNvSpPr txBox="1"/>
          <p:nvPr/>
        </p:nvSpPr>
        <p:spPr>
          <a:xfrm>
            <a:off x="1366783" y="4705871"/>
            <a:ext cx="8686800" cy="1897608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6100" b="1" dirty="0">
                <a:solidFill>
                  <a:srgbClr val="0071CE"/>
                </a:solidFill>
                <a:latin typeface="Montserrat SemiBold" pitchFamily="2" charset="77"/>
                <a:cs typeface="Times New Roman" panose="02020603050405020304" pitchFamily="18" charset="0"/>
              </a:rPr>
              <a:t>СПАСИБО </a:t>
            </a:r>
            <a:br>
              <a:rPr lang="ru-RU" sz="6100" b="1" dirty="0">
                <a:solidFill>
                  <a:srgbClr val="0071CE"/>
                </a:solidFill>
                <a:latin typeface="Montserrat SemiBold" pitchFamily="2" charset="77"/>
                <a:cs typeface="Times New Roman" panose="02020603050405020304" pitchFamily="18" charset="0"/>
              </a:rPr>
            </a:br>
            <a:r>
              <a:rPr lang="ru-RU" sz="6100" b="1" dirty="0">
                <a:solidFill>
                  <a:srgbClr val="0071CE"/>
                </a:solidFill>
                <a:latin typeface="Montserrat SemiBold" pitchFamily="2" charset="77"/>
                <a:cs typeface="Times New Roman" panose="02020603050405020304" pitchFamily="18" charset="0"/>
              </a:rPr>
              <a:t>ЗА ВНИМАНИЕ!</a:t>
            </a:r>
            <a:r>
              <a:rPr lang="en-US" sz="6100" b="1" dirty="0">
                <a:solidFill>
                  <a:srgbClr val="0071CE"/>
                </a:solidFill>
                <a:latin typeface="Montserrat SemiBold" pitchFamily="2" charset="77"/>
                <a:cs typeface="Times New Roman" panose="02020603050405020304" pitchFamily="18" charset="0"/>
              </a:rPr>
              <a:t> </a:t>
            </a:r>
            <a:endParaRPr lang="ru-RU" sz="6100" b="1" dirty="0">
              <a:solidFill>
                <a:srgbClr val="0071CE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3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4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5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1"/>
          <a:srcRect l="8750" t="4444" r="9167" b="3704"/>
          <a:stretch>
            <a:fillRect/>
          </a:stretch>
        </p:blipFill>
        <p:spPr>
          <a:xfrm>
            <a:off x="10185400" y="4705350"/>
            <a:ext cx="8827770" cy="55568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Цели и задачи</a:t>
            </a:r>
            <a:endParaRPr 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212859" y="2606675"/>
            <a:ext cx="17449792" cy="7292340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>
                <a:latin typeface="IBM Plex Mono" panose="020B0509050203000203"/>
              </a:rPr>
              <a:t>Цели</a:t>
            </a:r>
            <a:r>
              <a:rPr lang="en-US" sz="2400" b="1" dirty="0">
                <a:latin typeface="IBM Plex Mono" panose="020B0509050203000203"/>
              </a:rPr>
              <a:t>:</a:t>
            </a:r>
            <a:endParaRPr lang="ru-RU" sz="2400" b="1" dirty="0">
              <a:latin typeface="IBM Plex Mono" panose="020B0509050203000203"/>
            </a:endParaRPr>
          </a:p>
          <a:p>
            <a:pPr indent="725805" algn="just">
              <a:lnSpc>
                <a:spcPct val="150000"/>
              </a:lnSpc>
            </a:pP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Bad Pix Battle -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это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,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которая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является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пиксельных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аналогом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мини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-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игры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Bed Wars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игры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Minecraft.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Главная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задача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этой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игры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-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заменить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собой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Bed Wars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из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игры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Minecraft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на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её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2D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пиксельную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версию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.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Она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будет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завлекать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пользователей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своим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удобным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интерфейсом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возможностью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сети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.</a:t>
            </a:r>
            <a:endParaRPr lang="en-US" altLang="ru-RU" sz="3200" dirty="0">
              <a:solidFill>
                <a:srgbClr val="0F316C"/>
              </a:solidFill>
              <a:latin typeface="IBM Plex Mono" panose="020B0509050203000203"/>
            </a:endParaRPr>
          </a:p>
          <a:p>
            <a:pPr algn="just">
              <a:lnSpc>
                <a:spcPct val="150000"/>
              </a:lnSpc>
            </a:pPr>
            <a:r>
              <a:rPr lang="ru-RU" sz="3200" b="1" dirty="0">
                <a:latin typeface="IBM Plex Mono" panose="020B0509050203000203"/>
              </a:rPr>
              <a:t>Задачи</a:t>
            </a:r>
            <a:r>
              <a:rPr lang="en-US" sz="3200" b="1" dirty="0">
                <a:latin typeface="IBM Plex Mono" panose="020B0509050203000203"/>
              </a:rPr>
              <a:t>:</a:t>
            </a:r>
            <a:endParaRPr lang="ru-RU" sz="3200" b="1" dirty="0">
              <a:latin typeface="IBM Plex Mono" panose="020B0509050203000203"/>
            </a:endParaRPr>
          </a:p>
          <a:p>
            <a:pPr indent="725805" algn="just">
              <a:lnSpc>
                <a:spcPct val="150000"/>
              </a:lnSpc>
            </a:pPr>
            <a:r>
              <a:rPr lang="ru-RU" altLang="ru-RU" sz="3200" dirty="0">
                <a:solidFill>
                  <a:srgbClr val="0F316C"/>
                </a:solidFill>
                <a:latin typeface="IBM Plex Mono" panose="020B0509050203000203"/>
              </a:rPr>
              <a:t>Было решено создать онлайн режим а также онлайн режим. В онлайн режиме тгрок сможет в дальнейшем играть по сети с друзьями и оффлайн режим будет состоять из 5 уровней разной сложности. Также был создан рейтинг игрока игровая валюта, база данных для хранение инфоррмации о пользователе и тд.</a:t>
            </a:r>
            <a:endParaRPr lang="ru-RU" altLang="ru-RU" sz="32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Актуальность</a:t>
            </a:r>
            <a:endParaRPr 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212859" y="2606675"/>
            <a:ext cx="17449792" cy="5999480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indent="725805" algn="just">
              <a:lnSpc>
                <a:spcPct val="150000"/>
              </a:lnSpc>
            </a:pP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Всем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знакомым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с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'Bed Wars'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'Minecraft'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будет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интересно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попробовать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поиграть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2D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версию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.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Многим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не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удобно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Minecraft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на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телефоне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,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Bad Pix Battle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станет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отличной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заменой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любимой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мини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-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игры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.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Даже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тем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кто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не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знаком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с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Bed Wars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будет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очень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интересно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попробовать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поиграть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такую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необычную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игру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.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Так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как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можно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будет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сети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,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она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идеально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подойдёт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для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компании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друзей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.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дальнейшем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может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получить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продолжение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виде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её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мобильной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версии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.</a:t>
            </a:r>
            <a:endParaRPr lang="en-US" altLang="ru-RU" sz="3200" dirty="0">
              <a:solidFill>
                <a:srgbClr val="0F316C"/>
              </a:solidFill>
              <a:latin typeface="IBM Plex Mono" panose="020B0509050203000203"/>
            </a:endParaRPr>
          </a:p>
          <a:p>
            <a:pPr indent="725805" algn="just">
              <a:lnSpc>
                <a:spcPct val="150000"/>
              </a:lnSpc>
            </a:pPr>
            <a:r>
              <a:rPr lang="ru-RU" altLang="en-US" sz="3200" dirty="0">
                <a:solidFill>
                  <a:srgbClr val="0F316C"/>
                </a:solidFill>
                <a:latin typeface="IBM Plex Mono" panose="020B0509050203000203"/>
              </a:rPr>
              <a:t>Также просто сама по себе игра получилась довольно интересной и может стать просто ещё одним очень удачным продуктом в сфере игр </a:t>
            </a:r>
            <a:endParaRPr lang="ru-RU" altLang="en-US" sz="32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Возможности проекта</a:t>
            </a:r>
            <a:endParaRPr 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212859" y="2606675"/>
            <a:ext cx="17449792" cy="4521835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indent="725805" algn="just">
              <a:lnSpc>
                <a:spcPct val="150000"/>
              </a:lnSpc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В игре можно играть в онлайн и оффлайн режиме. На данный момент онлайн режим не до конца реализован. Игрок в процессе сеанса игры может убивать мобов-противников, собирать предметы, ставить и ломать блоки, получать очки, проходить уровни, терять здоровье.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  <a:p>
            <a:pPr indent="725805" algn="just">
              <a:lnSpc>
                <a:spcPct val="150000"/>
              </a:lnSpc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Нужно создать в начале игры свой аккаунт, в нём будут реализованы все достижения игрока.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212858" y="1082679"/>
            <a:ext cx="16763992" cy="742950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Ход разработки(создание проекта)</a:t>
            </a:r>
            <a:endParaRPr 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212859" y="2606675"/>
            <a:ext cx="17449792" cy="3783330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indent="725805" algn="just">
              <a:lnSpc>
                <a:spcPct val="150000"/>
              </a:lnSpc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с самого начала реализации проекта стояли следующие задачи</a:t>
            </a:r>
            <a:r>
              <a:rPr lang="en-US" sz="3200" dirty="0">
                <a:solidFill>
                  <a:srgbClr val="0F316C"/>
                </a:solidFill>
                <a:latin typeface="IBM Plex Mono" panose="020B0509050203000203"/>
              </a:rPr>
              <a:t>:</a:t>
            </a:r>
            <a:endParaRPr lang="en-US" sz="3200" dirty="0">
              <a:solidFill>
                <a:srgbClr val="0F316C"/>
              </a:solidFill>
              <a:latin typeface="IBM Plex Mono" panose="020B0509050203000203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Понять концепцию игры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Настроить репозиторий </a:t>
            </a:r>
            <a:r>
              <a:rPr lang="en-US" sz="3200" dirty="0">
                <a:solidFill>
                  <a:srgbClr val="0F316C"/>
                </a:solidFill>
                <a:latin typeface="IBM Plex Mono" panose="020B0509050203000203"/>
              </a:rPr>
              <a:t>github </a:t>
            </a: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для разработки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Нахождение анимации для мобов и другие необходимые медиа файлы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Найти способ как создать онлайн режим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  <p:sp>
        <p:nvSpPr>
          <p:cNvPr id="2" name="Текстовое поле 1"/>
          <p:cNvSpPr txBox="1"/>
          <p:nvPr/>
        </p:nvSpPr>
        <p:spPr>
          <a:xfrm>
            <a:off x="5860415" y="2957830"/>
            <a:ext cx="6701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ru-RU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212858" y="1082679"/>
            <a:ext cx="16763992" cy="742950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Ход разработки(проблемы и их решения)</a:t>
            </a:r>
            <a:endParaRPr 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257175" y="2606675"/>
            <a:ext cx="20293330" cy="828675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indent="725805" algn="just">
              <a:lnSpc>
                <a:spcPct val="150000"/>
              </a:lnSpc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В процессе разработки появлялись некоторые трудности. Но они смогли оказаться решаемыми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  <p:graphicFrame>
        <p:nvGraphicFramePr>
          <p:cNvPr id="2" name="Таблица 1"/>
          <p:cNvGraphicFramePr/>
          <p:nvPr>
            <p:custDataLst>
              <p:tags r:id="rId1"/>
            </p:custDataLst>
          </p:nvPr>
        </p:nvGraphicFramePr>
        <p:xfrm>
          <a:off x="715645" y="3790315"/>
          <a:ext cx="18601690" cy="6906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00845"/>
                <a:gridCol w="9300845"/>
              </a:tblGrid>
              <a:tr h="1082675"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ПРОБЛЕМА</a:t>
                      </a:r>
                      <a:endParaRPr lang="ru-RU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РЕШЕНИЕ</a:t>
                      </a:r>
                      <a:endParaRPr lang="ru-RU" altLang="en-US"/>
                    </a:p>
                  </a:txBody>
                  <a:tcPr/>
                </a:tc>
              </a:tr>
              <a:tr h="1656715"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Создание онлайн режима</a:t>
                      </a:r>
                      <a:endParaRPr lang="ru-RU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С помощью библиотеки </a:t>
                      </a:r>
                      <a:r>
                        <a:rPr lang="en-US" altLang="en-US"/>
                        <a:t>socket </a:t>
                      </a:r>
                      <a:r>
                        <a:rPr lang="ru-RU" altLang="en-US"/>
                        <a:t>был создан локальный </a:t>
                      </a:r>
                      <a:r>
                        <a:rPr lang="en-US" altLang="en-US"/>
                        <a:t>server </a:t>
                      </a:r>
                      <a:r>
                        <a:rPr lang="ru-RU" altLang="en-US"/>
                        <a:t>который надо запускать перед входом в игру</a:t>
                      </a:r>
                      <a:endParaRPr lang="ru-RU" altLang="en-US"/>
                    </a:p>
                  </a:txBody>
                  <a:tcPr/>
                </a:tc>
              </a:tr>
              <a:tr h="2115185"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Реализоция отрисовки спрайтов и колизия объектов</a:t>
                      </a:r>
                      <a:endParaRPr lang="ru-RU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Был создана собственная логика на основе проекта из недавнего Хакатона</a:t>
                      </a:r>
                      <a:endParaRPr lang="ru-RU" altLang="en-US"/>
                    </a:p>
                    <a:p>
                      <a:pPr>
                        <a:buNone/>
                      </a:pPr>
                      <a:r>
                        <a:rPr lang="ru-RU" altLang="en-US"/>
                        <a:t>(4</a:t>
                      </a:r>
                      <a:r>
                        <a:rPr lang="en-US" altLang="en-US"/>
                        <a:t>D </a:t>
                      </a:r>
                      <a:r>
                        <a:rPr lang="ru-RU" altLang="en-US"/>
                        <a:t>Пончик -лучшие</a:t>
                      </a:r>
                      <a:r>
                        <a:rPr lang="en-US" altLang="en-US"/>
                        <a:t>)</a:t>
                      </a:r>
                      <a:endParaRPr lang="en-US" altLang="en-US"/>
                    </a:p>
                  </a:txBody>
                  <a:tcPr/>
                </a:tc>
              </a:tr>
              <a:tr h="2017395"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Хранение и добавление и удаление спрайтов</a:t>
                      </a:r>
                      <a:endParaRPr lang="ru-RU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Через </a:t>
                      </a:r>
                      <a:r>
                        <a:rPr lang="en-US" altLang="en-US"/>
                        <a:t>numpy </a:t>
                      </a:r>
                      <a:r>
                        <a:rPr lang="ru-RU" altLang="en-US"/>
                        <a:t>списки хранились все необходимые элементы для отрисовки</a:t>
                      </a:r>
                      <a:endParaRPr lang="ru-RU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Результат работы</a:t>
            </a:r>
            <a:endParaRPr 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212850" y="1989455"/>
            <a:ext cx="18194655" cy="2184400"/>
          </a:xfrm>
          <a:prstGeom prst="rect">
            <a:avLst/>
          </a:prstGeom>
        </p:spPr>
        <p:txBody>
          <a:bodyPr wrap="square" lIns="91329" tIns="45661" rIns="91329" bIns="45661">
            <a:noAutofit/>
          </a:bodyPr>
          <a:lstStyle/>
          <a:p>
            <a:pPr indent="725805" algn="just">
              <a:lnSpc>
                <a:spcPct val="150000"/>
              </a:lnSpc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Сначала необходимо запустить файл </a:t>
            </a:r>
            <a:r>
              <a:rPr lang="en-US" sz="3200" dirty="0">
                <a:solidFill>
                  <a:srgbClr val="0F316C"/>
                </a:solidFill>
                <a:latin typeface="IBM Plex Mono" panose="020B0509050203000203"/>
              </a:rPr>
              <a:t>server.py </a:t>
            </a: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для того, чтобы работал </a:t>
            </a:r>
            <a:r>
              <a:rPr lang="en-US" sz="3200" dirty="0">
                <a:solidFill>
                  <a:srgbClr val="0F316C"/>
                </a:solidFill>
                <a:latin typeface="IBM Plex Mono" panose="020B0509050203000203"/>
              </a:rPr>
              <a:t>Online </a:t>
            </a: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режим. Далее нужно запустить </a:t>
            </a:r>
            <a:r>
              <a:rPr lang="en-US" sz="3200" dirty="0">
                <a:solidFill>
                  <a:srgbClr val="0F316C"/>
                </a:solidFill>
                <a:latin typeface="IBM Plex Mono" panose="020B0509050203000203"/>
              </a:rPr>
              <a:t>main_window.py </a:t>
            </a: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после этого вас встретит начальное окно и окно авторизации 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  <p:pic>
        <p:nvPicPr>
          <p:cNvPr id="3" name="Изображение 2" descr="2025-01-21_17-05-40"/>
          <p:cNvPicPr>
            <a:picLocks noChangeAspect="1"/>
          </p:cNvPicPr>
          <p:nvPr/>
        </p:nvPicPr>
        <p:blipFill>
          <a:blip r:embed="rId1"/>
          <a:srcRect l="8341" t="3707" r="8251" b="3614"/>
          <a:stretch>
            <a:fillRect/>
          </a:stretch>
        </p:blipFill>
        <p:spPr>
          <a:xfrm>
            <a:off x="527050" y="3703955"/>
            <a:ext cx="9296400" cy="6354445"/>
          </a:xfrm>
          <a:prstGeom prst="rect">
            <a:avLst/>
          </a:prstGeom>
        </p:spPr>
      </p:pic>
      <p:pic>
        <p:nvPicPr>
          <p:cNvPr id="8" name="Изображение 7" descr="2025-01-21_17-06-40"/>
          <p:cNvPicPr>
            <a:picLocks noChangeAspect="1"/>
          </p:cNvPicPr>
          <p:nvPr/>
        </p:nvPicPr>
        <p:blipFill>
          <a:blip r:embed="rId2"/>
          <a:srcRect l="8333" t="3704" r="8750" b="2963"/>
          <a:stretch>
            <a:fillRect/>
          </a:stretch>
        </p:blipFill>
        <p:spPr>
          <a:xfrm>
            <a:off x="9823450" y="3749675"/>
            <a:ext cx="9963785" cy="6308725"/>
          </a:xfrm>
          <a:prstGeom prst="rect">
            <a:avLst/>
          </a:prstGeom>
        </p:spPr>
      </p:pic>
      <p:pic>
        <p:nvPicPr>
          <p:cNvPr id="12" name="Изображение 11" descr="2025-01-21_17-08-47"/>
          <p:cNvPicPr>
            <a:picLocks noChangeAspect="1"/>
          </p:cNvPicPr>
          <p:nvPr/>
        </p:nvPicPr>
        <p:blipFill>
          <a:blip r:embed="rId3"/>
          <a:srcRect l="8451" t="3759" r="8215" b="3648"/>
          <a:stretch>
            <a:fillRect/>
          </a:stretch>
        </p:blipFill>
        <p:spPr>
          <a:xfrm>
            <a:off x="2329815" y="5654675"/>
            <a:ext cx="9286875" cy="58045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Результат работы</a:t>
            </a:r>
            <a:endParaRPr 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91135" y="2675255"/>
            <a:ext cx="19547205" cy="1800860"/>
          </a:xfrm>
          <a:prstGeom prst="rect">
            <a:avLst/>
          </a:prstGeom>
        </p:spPr>
        <p:txBody>
          <a:bodyPr wrap="square" lIns="91329" tIns="45661" rIns="91329" bIns="45661">
            <a:noAutofit/>
          </a:bodyPr>
          <a:lstStyle/>
          <a:p>
            <a:pPr indent="725805" algn="just">
              <a:lnSpc>
                <a:spcPct val="150000"/>
              </a:lnSpc>
            </a:pPr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Так</a:t>
            </a:r>
            <a:r>
              <a:rPr lang="en-US" altLang="ru-RU" sz="24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ru-RU" altLang="ru-RU" sz="2400" dirty="0">
                <a:solidFill>
                  <a:srgbClr val="0F316C"/>
                </a:solidFill>
                <a:latin typeface="IBM Plex Mono" panose="020B0509050203000203"/>
              </a:rPr>
              <a:t>выглядят окна</a:t>
            </a:r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sz="2400" dirty="0">
                <a:solidFill>
                  <a:srgbClr val="0F316C"/>
                </a:solidFill>
                <a:latin typeface="IBM Plex Mono" panose="020B0509050203000203"/>
              </a:rPr>
              <a:t>‘</a:t>
            </a:r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рейтинг</a:t>
            </a:r>
            <a:r>
              <a:rPr lang="en-US" altLang="ru-RU" sz="2400" dirty="0">
                <a:solidFill>
                  <a:srgbClr val="0F316C"/>
                </a:solidFill>
                <a:latin typeface="IBM Plex Mono" panose="020B0509050203000203"/>
              </a:rPr>
              <a:t>’</a:t>
            </a:r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 и </a:t>
            </a:r>
            <a:r>
              <a:rPr lang="en-US" altLang="ru-RU" sz="2400" dirty="0">
                <a:solidFill>
                  <a:srgbClr val="0F316C"/>
                </a:solidFill>
                <a:latin typeface="IBM Plex Mono" panose="020B0509050203000203"/>
              </a:rPr>
              <a:t>‘</a:t>
            </a:r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настройки</a:t>
            </a:r>
            <a:r>
              <a:rPr lang="en-US" altLang="ru-RU" sz="2400" dirty="0">
                <a:solidFill>
                  <a:srgbClr val="0F316C"/>
                </a:solidFill>
                <a:latin typeface="IBM Plex Mono" panose="020B0509050203000203"/>
              </a:rPr>
              <a:t>’</a:t>
            </a:r>
            <a:r>
              <a:rPr lang="ru-RU" altLang="en-US" sz="2400" dirty="0">
                <a:solidFill>
                  <a:srgbClr val="0F316C"/>
                </a:solidFill>
                <a:latin typeface="IBM Plex Mono" panose="020B0509050203000203"/>
              </a:rPr>
              <a:t>. В настройкох описано управление и есть возможность добавлении музыки в игровой процесс</a:t>
            </a:r>
            <a:endParaRPr lang="en-US" altLang="en-US" sz="24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  <p:pic>
        <p:nvPicPr>
          <p:cNvPr id="2" name="Изображение 1" descr="2025-01-21_17-10-19"/>
          <p:cNvPicPr>
            <a:picLocks noChangeAspect="1"/>
          </p:cNvPicPr>
          <p:nvPr/>
        </p:nvPicPr>
        <p:blipFill>
          <a:blip r:embed="rId1"/>
          <a:srcRect l="8333" t="3704" r="8333" b="3549"/>
          <a:stretch>
            <a:fillRect/>
          </a:stretch>
        </p:blipFill>
        <p:spPr>
          <a:xfrm>
            <a:off x="146050" y="4968875"/>
            <a:ext cx="9090660" cy="6112510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2"/>
          <a:srcRect l="8333" t="4074" r="8333" b="3333"/>
          <a:stretch>
            <a:fillRect/>
          </a:stretch>
        </p:blipFill>
        <p:spPr>
          <a:xfrm>
            <a:off x="10253980" y="5057140"/>
            <a:ext cx="9512935" cy="59455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060450" y="1082675"/>
            <a:ext cx="8524875" cy="742950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alt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Результат работы</a:t>
            </a:r>
            <a:endParaRPr lang="ru-RU" alt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513080" y="2606675"/>
            <a:ext cx="9539605" cy="3505200"/>
          </a:xfrm>
          <a:prstGeom prst="rect">
            <a:avLst/>
          </a:prstGeom>
        </p:spPr>
        <p:txBody>
          <a:bodyPr wrap="square" lIns="91329" tIns="45661" rIns="91329" bIns="45661">
            <a:noAutofit/>
          </a:bodyPr>
          <a:lstStyle/>
          <a:p>
            <a:pPr indent="725805" algn="just">
              <a:lnSpc>
                <a:spcPct val="150000"/>
              </a:lnSpc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Так выглядят окна </a:t>
            </a:r>
            <a:r>
              <a:rPr lang="en-US" sz="3200" dirty="0">
                <a:solidFill>
                  <a:srgbClr val="0F316C"/>
                </a:solidFill>
                <a:latin typeface="IBM Plex Mono" panose="020B0509050203000203"/>
              </a:rPr>
              <a:t>offline </a:t>
            </a: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и </a:t>
            </a:r>
            <a:r>
              <a:rPr lang="en-US" sz="3200" dirty="0">
                <a:solidFill>
                  <a:srgbClr val="0F316C"/>
                </a:solidFill>
                <a:latin typeface="IBM Plex Mono" panose="020B0509050203000203"/>
              </a:rPr>
              <a:t>online </a:t>
            </a: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режима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ru-RU" altLang="en-US" sz="3200" dirty="0">
                <a:solidFill>
                  <a:srgbClr val="0F316C"/>
                </a:solidFill>
                <a:latin typeface="IBM Plex Mono" panose="020B0509050203000203"/>
              </a:rPr>
              <a:t>также показан сам игровой процесс и окно проигрыша</a:t>
            </a: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.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ru-RU" altLang="ru-RU" sz="3200" dirty="0">
                <a:solidFill>
                  <a:srgbClr val="0F316C"/>
                </a:solidFill>
                <a:latin typeface="IBM Plex Mono" panose="020B0509050203000203"/>
              </a:rPr>
              <a:t>Чтобы зайти в режим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online </a:t>
            </a:r>
            <a:r>
              <a:rPr lang="ru-RU" altLang="ru-RU" sz="3200" dirty="0">
                <a:solidFill>
                  <a:srgbClr val="0F316C"/>
                </a:solidFill>
                <a:latin typeface="IBM Plex Mono" panose="020B0509050203000203"/>
              </a:rPr>
              <a:t>необходимо ввести указанный пароль</a:t>
            </a:r>
            <a:endParaRPr lang="ru-RU" altLang="ru-RU" sz="32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1"/>
          <a:srcRect l="8333" t="1111" r="8333" b="4074"/>
          <a:stretch>
            <a:fillRect/>
          </a:stretch>
        </p:blipFill>
        <p:spPr>
          <a:xfrm>
            <a:off x="11042650" y="92075"/>
            <a:ext cx="8691245" cy="5562600"/>
          </a:xfrm>
          <a:prstGeom prst="rect">
            <a:avLst/>
          </a:prstGeom>
        </p:spPr>
      </p:pic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2"/>
          <a:srcRect l="8333" t="1111" r="8333" b="4074"/>
          <a:stretch>
            <a:fillRect/>
          </a:stretch>
        </p:blipFill>
        <p:spPr>
          <a:xfrm>
            <a:off x="12566650" y="6188075"/>
            <a:ext cx="7420610" cy="4749165"/>
          </a:xfrm>
          <a:prstGeom prst="rect">
            <a:avLst/>
          </a:prstGeom>
        </p:spPr>
      </p:pic>
      <p:pic>
        <p:nvPicPr>
          <p:cNvPr id="9" name="Изображение 8"/>
          <p:cNvPicPr>
            <a:picLocks noChangeAspect="1"/>
          </p:cNvPicPr>
          <p:nvPr/>
        </p:nvPicPr>
        <p:blipFill>
          <a:blip r:embed="rId3"/>
          <a:srcRect l="8333" t="1111" r="8333" b="4074"/>
          <a:stretch>
            <a:fillRect/>
          </a:stretch>
        </p:blipFill>
        <p:spPr>
          <a:xfrm>
            <a:off x="298450" y="6569075"/>
            <a:ext cx="5487670" cy="4107180"/>
          </a:xfrm>
          <a:prstGeom prst="rect">
            <a:avLst/>
          </a:prstGeom>
        </p:spPr>
      </p:pic>
      <p:pic>
        <p:nvPicPr>
          <p:cNvPr id="11" name="Изображение 10"/>
          <p:cNvPicPr>
            <a:picLocks noChangeAspect="1"/>
          </p:cNvPicPr>
          <p:nvPr/>
        </p:nvPicPr>
        <p:blipFill>
          <a:blip r:embed="rId4"/>
          <a:srcRect l="8333" t="1111" r="8333" b="3333"/>
          <a:stretch>
            <a:fillRect/>
          </a:stretch>
        </p:blipFill>
        <p:spPr>
          <a:xfrm>
            <a:off x="6295390" y="6565900"/>
            <a:ext cx="6016625" cy="39363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tags/tag1.xml><?xml version="1.0" encoding="utf-8"?>
<p:tagLst xmlns:p="http://schemas.openxmlformats.org/presentationml/2006/main">
  <p:tag name="TABLE_ENDDRAG_ORIGIN_RECT" val="1464*561"/>
  <p:tag name="TABLE_ENDDRAG_RECT" val="56*298*1464*561"/>
</p:tagLst>
</file>

<file path=ppt/theme/theme1.xml><?xml version="1.0" encoding="utf-8"?>
<a:theme xmlns:a="http://schemas.openxmlformats.org/drawingml/2006/main" name="1_Тема2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Тема2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Тема2</Template>
  <TotalTime>0</TotalTime>
  <Words>3465</Words>
  <Application>WPS Presentation</Application>
  <PresentationFormat>Произвольный</PresentationFormat>
  <Paragraphs>115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8" baseType="lpstr">
      <vt:lpstr>Arial</vt:lpstr>
      <vt:lpstr>SimSun</vt:lpstr>
      <vt:lpstr>Wingdings</vt:lpstr>
      <vt:lpstr>IBM Plex Sans</vt:lpstr>
      <vt:lpstr>Yu Gothic UI</vt:lpstr>
      <vt:lpstr>Montserrat SemiBold</vt:lpstr>
      <vt:lpstr>Segoe Print</vt:lpstr>
      <vt:lpstr>Times New Roman</vt:lpstr>
      <vt:lpstr>IBM Plex Mono</vt:lpstr>
      <vt:lpstr>Arial</vt:lpstr>
      <vt:lpstr>Calibri</vt:lpstr>
      <vt:lpstr>Microsoft YaHei</vt:lpstr>
      <vt:lpstr>Arial Unicode MS</vt:lpstr>
      <vt:lpstr>Arial Black</vt:lpstr>
      <vt:lpstr>Calibri</vt:lpstr>
      <vt:lpstr>1_Тема2</vt:lpstr>
      <vt:lpstr>2_Тема2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Создание новых и перспективных робототехнических решений на базе Университета Иннополис</dc:title>
  <dc:creator>Александр Климчик</dc:creator>
  <cp:lastModifiedBy>konde</cp:lastModifiedBy>
  <cp:revision>389</cp:revision>
  <dcterms:created xsi:type="dcterms:W3CDTF">2018-10-03T13:56:00Z</dcterms:created>
  <dcterms:modified xsi:type="dcterms:W3CDTF">2025-01-21T14:37:04Z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2018-10-03T03:00:00Z</vt:filetime>
  </property>
  <property fmtid="{D5CDD505-2E9C-101B-9397-08002B2CF9AE}" pid="3" name="Creator">
    <vt:lpwstr>Adobe Illustrator CC 22.1 (Windows)</vt:lpwstr>
  </property>
  <property fmtid="{D5CDD505-2E9C-101B-9397-08002B2CF9AE}" pid="4" name="LastSaved">
    <vt:filetime>2018-10-03T03:00:00Z</vt:filetime>
  </property>
  <property fmtid="{D5CDD505-2E9C-101B-9397-08002B2CF9AE}" pid="5" name="ICV">
    <vt:lpwstr>BB8AD15B1D0A4568861A10891C565644_13</vt:lpwstr>
  </property>
  <property fmtid="{D5CDD505-2E9C-101B-9397-08002B2CF9AE}" pid="6" name="KSOProductBuildVer">
    <vt:lpwstr>1049-12.2.0.19805</vt:lpwstr>
  </property>
</Properties>
</file>